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62" d="100"/>
          <a:sy n="62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АНТИТЕРРОРИСТИЧЕСКАЯ ДЕЯТЕЛЬНОСТЬ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428868"/>
            <a:ext cx="6549384" cy="314327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ГАУСО «ЦЕНТР СОЦИАЛЬНОЙ АДАПТАЦИИ ДЛЯ ЛИЦ БЕЗ ОПРЕДЕЛЕННОГО МЕСТА ЖИТЕЛЬСТВА И ЗАНЯТИЙ «МИЛОСЕРДИЕ» МИНИСТЕРСТВА ТРУДА, ЗАНЯТОСТИ И СОЦИАЛЬНОЙ ЗАЩИТЫ РЕСПУБЛИКИ ТАТАРСТАН В ГОРОДСКОМ ОКРУГЕ «ГОРОД КАЗАНЬ»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</a:t>
            </a:r>
            <a:r>
              <a:rPr lang="ru-RU" sz="2400" dirty="0" smtClean="0">
                <a:solidFill>
                  <a:schemeClr val="tx1"/>
                </a:solidFill>
              </a:rPr>
              <a:t>МЕРЫ АДМИНИСТРАТИВНОГО ХАРАКТЕРА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8358246" cy="5686428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1. </a:t>
            </a:r>
            <a:r>
              <a:rPr lang="ru-RU" sz="2300" dirty="0" smtClean="0"/>
              <a:t>Приказом Директора Центра назначен ответственный сотрудник за проведение мероприятий по противодействию терроризму и экстремизму</a:t>
            </a:r>
            <a:endParaRPr lang="en-US" sz="2300" dirty="0" smtClean="0"/>
          </a:p>
          <a:p>
            <a:pPr lvl="1"/>
            <a:r>
              <a:rPr lang="ru-RU" sz="2300" dirty="0" smtClean="0"/>
              <a:t>Приказом  Директора Центра создана антитеррористическая комиссия</a:t>
            </a:r>
          </a:p>
          <a:p>
            <a:pPr lvl="1">
              <a:buNone/>
            </a:pPr>
            <a:endParaRPr lang="ru-RU" sz="2300" dirty="0" smtClean="0"/>
          </a:p>
          <a:p>
            <a:r>
              <a:rPr lang="ru-RU" sz="2000" dirty="0" smtClean="0"/>
              <a:t>2. Проведена работа по категорированию объекта – присвоена категория №1</a:t>
            </a:r>
          </a:p>
          <a:p>
            <a:endParaRPr lang="ru-RU" sz="2000" dirty="0" smtClean="0"/>
          </a:p>
          <a:p>
            <a:r>
              <a:rPr lang="ru-RU" sz="2000" dirty="0" smtClean="0"/>
              <a:t>3. Оформлены стенды по:</a:t>
            </a:r>
          </a:p>
          <a:p>
            <a:pPr lvl="3"/>
            <a:r>
              <a:rPr lang="ru-RU" dirty="0" smtClean="0"/>
              <a:t>Антитеррористической безопасности</a:t>
            </a:r>
          </a:p>
          <a:p>
            <a:pPr lvl="3"/>
            <a:r>
              <a:rPr lang="ru-RU" dirty="0" smtClean="0"/>
              <a:t>Пожарной безопасности </a:t>
            </a:r>
          </a:p>
          <a:p>
            <a:r>
              <a:rPr lang="ru-RU" sz="1700" dirty="0" smtClean="0"/>
              <a:t>4. </a:t>
            </a:r>
            <a:r>
              <a:rPr lang="ru-RU" sz="1900" dirty="0" smtClean="0"/>
              <a:t>Разработаны и утверждены: </a:t>
            </a:r>
          </a:p>
          <a:p>
            <a:pPr lvl="3"/>
            <a:r>
              <a:rPr lang="ru-RU" sz="1700" dirty="0" smtClean="0"/>
              <a:t>«ПАСПОРТ БЕЗОПАСНОСТИ», </a:t>
            </a:r>
          </a:p>
          <a:p>
            <a:pPr lvl="3"/>
            <a:r>
              <a:rPr lang="ru-RU" sz="1700" dirty="0" smtClean="0"/>
              <a:t>«ПАСПОРТ ТЕРРИТОРИИ СОЦИАЛЬНО-ЗНАЧИМОГО ОБЪЕКТА»</a:t>
            </a:r>
          </a:p>
          <a:p>
            <a:pPr lvl="3"/>
            <a:r>
              <a:rPr lang="ru-RU" sz="1700" dirty="0" smtClean="0"/>
              <a:t>Инструкция по действию персонала от проявлений терроризма, при обнаружении предмета подозрительного на самодельное взрывное устройство</a:t>
            </a:r>
          </a:p>
          <a:p>
            <a:pPr lvl="3"/>
            <a:r>
              <a:rPr lang="ru-RU" sz="1700" dirty="0" smtClean="0"/>
              <a:t>Инструкция по действиям руководителя и персонала при возникновении угрозы, совершении террористических актов и иных чрезвычайных ситуаций</a:t>
            </a:r>
          </a:p>
          <a:p>
            <a:pPr lvl="3"/>
            <a:r>
              <a:rPr lang="ru-RU" sz="1700" dirty="0" smtClean="0"/>
              <a:t>Инструкция по пропускному режиму, личному досмотру посетителей и их личных вещей, а также автотранспорта</a:t>
            </a:r>
          </a:p>
          <a:p>
            <a:pPr lvl="3"/>
            <a:r>
              <a:rPr lang="ru-RU" sz="1700" dirty="0" smtClean="0"/>
              <a:t>Инструкция по пожарной безопасности</a:t>
            </a:r>
          </a:p>
          <a:p>
            <a:pPr lvl="3"/>
            <a:r>
              <a:rPr lang="ru-RU" sz="1700" dirty="0" smtClean="0"/>
              <a:t>План мероприятий по антитеррористической деятельности</a:t>
            </a:r>
          </a:p>
          <a:p>
            <a:pPr lvl="3"/>
            <a:r>
              <a:rPr lang="ru-RU" sz="1700" dirty="0" smtClean="0"/>
              <a:t>План мероприятий, проводимых при установлении уровней террористической безопасности </a:t>
            </a:r>
            <a:endParaRPr lang="en-US" sz="1700" dirty="0" smtClean="0"/>
          </a:p>
          <a:p>
            <a:pPr lvl="3"/>
            <a:r>
              <a:rPr lang="ru-RU" sz="1700" dirty="0" smtClean="0"/>
              <a:t>Журнал учета инструктажей работников по АТ, ПБ, ГО и ЧС</a:t>
            </a:r>
          </a:p>
          <a:p>
            <a:pPr lvl="3">
              <a:buNone/>
            </a:pPr>
            <a:endParaRPr lang="en-US" sz="1700" dirty="0" smtClean="0"/>
          </a:p>
          <a:p>
            <a:pPr lvl="3"/>
            <a:endParaRPr lang="ru-RU" sz="1600" dirty="0" smtClean="0"/>
          </a:p>
          <a:p>
            <a:pPr lvl="3"/>
            <a:endParaRPr lang="ru-RU" dirty="0" smtClean="0"/>
          </a:p>
          <a:p>
            <a:pPr lvl="3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</a:t>
            </a:r>
            <a:r>
              <a:rPr lang="ru-RU" sz="2400" dirty="0" smtClean="0">
                <a:solidFill>
                  <a:schemeClr val="tx1"/>
                </a:solidFill>
              </a:rPr>
              <a:t>МЕРЫ ПО ИНЖЕНЕРНО-ТЕХНИЧЕСКОЙ, ФИЗИЧЕСКОЙ ЗАЩИТЕ И ПОЖАРНОЙ БЕЗОПАСНОСТИ ОБЪЕКТА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5257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Территория объекта ограждена забором. Входные, а также все запасные и эвакуационные выходы – оборудованы металлическими дверями.</a:t>
            </a:r>
          </a:p>
          <a:p>
            <a:r>
              <a:rPr lang="ru-RU" sz="2000" dirty="0" smtClean="0"/>
              <a:t>2. Центральный вход оборудован контрольно-пропускным пунктом – вход по кнопке вызова.</a:t>
            </a:r>
          </a:p>
          <a:p>
            <a:r>
              <a:rPr lang="ru-RU" sz="2000" dirty="0" smtClean="0"/>
              <a:t>3. На объекте охранник.</a:t>
            </a:r>
          </a:p>
          <a:p>
            <a:r>
              <a:rPr lang="ru-RU" sz="2000" dirty="0" smtClean="0"/>
              <a:t>4. На вахте имеется кнопка тревожной сигнализации – вызов вневедомственной охраны МВД РТ</a:t>
            </a:r>
          </a:p>
          <a:p>
            <a:r>
              <a:rPr lang="ru-RU" sz="2000" dirty="0" smtClean="0"/>
              <a:t>5. Круглосуточное видеонаблюдение в здании, на территории, по периметру здания (18 ед.)</a:t>
            </a:r>
          </a:p>
          <a:p>
            <a:r>
              <a:rPr lang="ru-RU" sz="2000" dirty="0" smtClean="0"/>
              <a:t>6. Здание и территория имеет наружную подсветку.</a:t>
            </a:r>
          </a:p>
          <a:p>
            <a:r>
              <a:rPr lang="ru-RU" sz="2000" dirty="0" smtClean="0"/>
              <a:t>7. Установлен ПАК-Стрелец Мониторинг, система речевого оповещения «Орфей», планы эвакуации, средства первичного пожаротушения</a:t>
            </a:r>
          </a:p>
          <a:p>
            <a:endParaRPr lang="ru-RU" sz="2000" dirty="0" smtClean="0"/>
          </a:p>
          <a:p>
            <a:pPr lvl="3"/>
            <a:endParaRPr lang="ru-RU" sz="2000" dirty="0" smtClean="0"/>
          </a:p>
          <a:p>
            <a:pPr lvl="3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</TotalTime>
  <Words>286</Words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         АНТИТЕРРОРИСТИЧЕСКАЯ ДЕЯТЕЛЬНОСТЬ  </vt:lpstr>
      <vt:lpstr>I. МЕРЫ АДМИНИСТРАТИВНОГО ХАРАКТЕРА</vt:lpstr>
      <vt:lpstr>II. МЕРЫ ПО ИНЖЕНЕРНО-ТЕХНИЧЕСКОЙ, ФИЗИЧЕСКОЙ ЗАЩИТЕ И ПОЖАРНОЙ БЕЗОПАСНОСТИ ОБЪЕКТА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АНТИТЕРРОРИСТИЧЕСКАЯ ДЕЯТЕЛЬНОСТЬ  </dc:title>
  <dc:creator>user</dc:creator>
  <cp:lastModifiedBy>PC</cp:lastModifiedBy>
  <cp:revision>35</cp:revision>
  <dcterms:created xsi:type="dcterms:W3CDTF">2018-08-13T12:23:00Z</dcterms:created>
  <dcterms:modified xsi:type="dcterms:W3CDTF">2018-08-16T05:55:34Z</dcterms:modified>
</cp:coreProperties>
</file>